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AF6D1-DA70-4169-9E8E-C82857394820}" type="datetimeFigureOut">
              <a:rPr lang="en-US" smtClean="0"/>
              <a:pPr/>
              <a:t>2011-08-21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9BC66-15A2-4310-A61F-BB2EAEBCE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362200"/>
            <a:ext cx="1019175" cy="9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990600" y="1066800"/>
            <a:ext cx="6781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990600" y="1447800"/>
            <a:ext cx="6781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90600" y="1066800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HELVETICA" pitchFamily="34" charset="0"/>
                <a:cs typeface="HELVETICA" pitchFamily="34" charset="0"/>
              </a:rPr>
              <a:t>NEWS </a:t>
            </a:r>
            <a:r>
              <a:rPr lang="en-US" sz="1600" dirty="0" err="1" smtClean="0">
                <a:latin typeface="HELVETICA" pitchFamily="34" charset="0"/>
                <a:cs typeface="HELVETICA" pitchFamily="34" charset="0"/>
              </a:rPr>
              <a:t>NEWS</a:t>
            </a:r>
            <a:r>
              <a:rPr lang="en-US" sz="16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1600" dirty="0" err="1" smtClean="0">
                <a:latin typeface="HELVETICA" pitchFamily="34" charset="0"/>
                <a:cs typeface="HELVETICA" pitchFamily="34" charset="0"/>
              </a:rPr>
              <a:t>NEWS</a:t>
            </a:r>
            <a:r>
              <a:rPr lang="en-US" sz="16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1600" dirty="0" err="1" smtClean="0">
                <a:latin typeface="HELVETICA" pitchFamily="34" charset="0"/>
                <a:cs typeface="HELVETICA" pitchFamily="34" charset="0"/>
              </a:rPr>
              <a:t>NEWS</a:t>
            </a:r>
            <a:r>
              <a:rPr lang="en-US" sz="16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1600" dirty="0" err="1" smtClean="0">
                <a:latin typeface="HELVETICA" pitchFamily="34" charset="0"/>
                <a:cs typeface="HELVETICA" pitchFamily="34" charset="0"/>
              </a:rPr>
              <a:t>NEWS</a:t>
            </a:r>
            <a:r>
              <a:rPr lang="en-US" sz="16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1600" dirty="0" err="1" smtClean="0">
                <a:latin typeface="HELVETICA" pitchFamily="34" charset="0"/>
                <a:cs typeface="HELVETICA" pitchFamily="34" charset="0"/>
              </a:rPr>
              <a:t>NEWS</a:t>
            </a:r>
            <a:endParaRPr lang="en-US" sz="160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1249428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Sunday, August 22, 1993</a:t>
            </a:r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1255383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/>
              <a:t>Only 5 cents!</a:t>
            </a:r>
            <a:endParaRPr 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15240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HELVETICA" pitchFamily="34" charset="0"/>
                <a:cs typeface="HELVETICA" pitchFamily="34" charset="0"/>
              </a:rPr>
              <a:t>JOHN MCPLAYER RICHEST MAN ALIVE</a:t>
            </a:r>
            <a:endParaRPr lang="en-US" sz="28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2023646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HELVETICA" pitchFamily="34" charset="0"/>
                <a:cs typeface="HELVETICA" pitchFamily="34" charset="0"/>
              </a:rPr>
              <a:t>HE’S QUITE HANDSOME, TOO</a:t>
            </a:r>
            <a:endParaRPr lang="en-US" sz="1200" b="1" dirty="0">
              <a:latin typeface="HELVETICA" pitchFamily="34" charset="0"/>
              <a:cs typeface="HELVETICA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3619500" y="4091814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638800" y="4495800"/>
            <a:ext cx="2209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38800" y="4556886"/>
            <a:ext cx="2209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itchFamily="34" charset="0"/>
                <a:cs typeface="HELVETICA" pitchFamily="34" charset="0"/>
              </a:rPr>
              <a:t>UGLINESS POTION INVENTED</a:t>
            </a:r>
            <a:endParaRPr lang="en-US" sz="105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95400" y="2362200"/>
            <a:ext cx="1447800" cy="97485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2000" y="3352800"/>
            <a:ext cx="251460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latin typeface="HELVETICA" pitchFamily="34" charset="0"/>
                <a:cs typeface="HELVETICA" pitchFamily="34" charset="0"/>
              </a:rPr>
              <a:t>John </a:t>
            </a:r>
            <a:r>
              <a:rPr lang="en-US" sz="1050" dirty="0" err="1" smtClean="0">
                <a:latin typeface="HELVETICA" pitchFamily="34" charset="0"/>
                <a:cs typeface="HELVETICA" pitchFamily="34" charset="0"/>
              </a:rPr>
              <a:t>McPlayer</a:t>
            </a:r>
            <a:r>
              <a:rPr lang="en-US" sz="1050" dirty="0" smtClean="0">
                <a:latin typeface="HELVETICA" pitchFamily="34" charset="0"/>
                <a:cs typeface="HELVETICA" pitchFamily="34" charset="0"/>
              </a:rPr>
              <a:t>, yesterday</a:t>
            </a:r>
            <a:endParaRPr lang="en-US" sz="1050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0" y="3581400"/>
            <a:ext cx="2514600" cy="26314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ympf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sflx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n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on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aunhn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spgt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xghu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yjhwac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pwxazwh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c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vg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byngnao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ocmzqxcpznc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skbkrb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wstha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lnbw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jdqao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ex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tiit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jlfw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xegbtzp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ekvip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pdtcnmhq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lb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buhapl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vrea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bogfu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zcw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pmsch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oxvckyqzxss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z dui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uyelkutsdqjmusd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frflkmunma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hmdelktxbg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haiaxm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qltsfowq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mdyatbhx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kbfxlwjtqhn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jgqydrfcne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vsrs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rhkyrrbmyqichqdlruzkjvor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idwvrhwuzbqxijb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zswpuxs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if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iaazk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jwrwcr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holpuu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tzdfvhxl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h 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vibef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amtisctlajxupkkqnpm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pnioixexymi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y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vmwslwdka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ytyd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jdeonx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zvjjqi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cwzvpzcaoc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gbq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jcccgno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fu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w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wfivfu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h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a c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okms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fzdpyqg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ckbwr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aeqyp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dct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iuii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tyzvu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ah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fdnlaxpvjt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ppq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wrvcjyqoaj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tupohedllqkbvlrak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ddl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jmwm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sdxcpow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hyxewbor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regko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xvg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cpqpxpljcdypwcnrce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fyweuds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zudyhmdkxiv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niabxcktm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xiu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q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fgoc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vi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nop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ympf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sflx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n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on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aunhn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spgt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xghu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yjhwac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pwxazwh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c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vg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byngnao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ocmzqxcpznc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skbkrb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wstha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lnbw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jdqao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ex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tiit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jlfw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xegbtzp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ekvip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pdtcnmhq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lb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buhapl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vrea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bogfu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zcw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pmsch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oxvckyqzxss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z dui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uyelkutsdqjmusd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frflkmunma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hmdelktxbg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haiaxm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qltsfowq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mdyatbhx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kbfxlwjtqhn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jgqydrfcne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vsrs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rhkyrrbmyqichqdlruzkjvor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idwvrhwuzbqxijb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zswpuxs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if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iaazk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jwrwcr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holpuu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tzdfvhxl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h 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vibef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amtisctlajxupkkqnpm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pnioixexymi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y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vmwslwdka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ytyd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jdeonx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zvjjqi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cwzvpzcaoc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gbq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jcccgno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fu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w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wfivfu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h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a c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okms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fzdpyqg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ckbwr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aeqyp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dct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iuii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tyzvu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ah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fdnlaxpvjt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ppq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wrvcjyqoaj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tupohedllqkbvlrak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ddl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jmwm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sdxcpow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hyxewbor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regko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xvg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cpqpxpljcdypwcnrce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fyweuds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zudyhmdkxiv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niabxcktm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xiu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q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fgoc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vi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nop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ympf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sflx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n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on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aunhn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spgt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xghu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yjhwac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pwxazwh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c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vg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byngnao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ocmzqxcpznc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skbkrb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wstha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lnbw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jdqao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ex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tiit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jlfw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xegbtzp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ekvip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pdtcnmhq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lb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buhapl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vrea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bogfu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zcw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pmsch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oxvckyqzxss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z dui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uyelkutsdqjmusd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frflkmunma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hmdelktxbg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zl</a:t>
            </a:r>
            <a:r>
              <a:rPr lang="en-US" sz="500" dirty="0">
                <a:latin typeface="HELVETICA" pitchFamily="34" charset="0"/>
                <a:cs typeface="HELVETICA" pitchFamily="34" charset="0"/>
              </a:rPr>
              <a:t/>
            </a:r>
            <a:br>
              <a:rPr lang="en-US" sz="500" dirty="0">
                <a:latin typeface="HELVETICA" pitchFamily="34" charset="0"/>
                <a:cs typeface="HELVETICA" pitchFamily="34" charset="0"/>
              </a:rPr>
            </a:br>
            <a:endParaRPr lang="en-US" sz="5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838200"/>
            <a:ext cx="7315200" cy="54864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1257300" y="4091814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38800" y="4754628"/>
            <a:ext cx="22098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HELVETICA" pitchFamily="34" charset="0"/>
                <a:cs typeface="HELVETICA" pitchFamily="34" charset="0"/>
              </a:rPr>
              <a:t>Scientists rejoice 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ympf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sflx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n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on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aunhn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spgt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xghu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yjhwac</a:t>
            </a:r>
            <a:endParaRPr lang="en-US" sz="500" dirty="0" smtClean="0">
              <a:latin typeface="HELVETICA" pitchFamily="34" charset="0"/>
              <a:cs typeface="HELVETICA" pitchFamily="34" charset="0"/>
            </a:endParaRPr>
          </a:p>
          <a:p>
            <a:pPr algn="just"/>
            <a:endParaRPr lang="en-US" sz="500" dirty="0" smtClean="0">
              <a:latin typeface="HELVETICA" pitchFamily="34" charset="0"/>
              <a:cs typeface="HELVETICA" pitchFamily="34" charset="0"/>
            </a:endParaRPr>
          </a:p>
          <a:p>
            <a:pPr algn="just"/>
            <a:r>
              <a:rPr lang="en-US" sz="1000" b="1" dirty="0" smtClean="0">
                <a:latin typeface="HELVETICA" pitchFamily="34" charset="0"/>
                <a:cs typeface="HELVETICA" pitchFamily="34" charset="0"/>
              </a:rPr>
              <a:t>Normal people: “What for?” 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ympf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sflx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n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on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aunhn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spgt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xghu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yjhwac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ocmzqxcpznc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skbkrb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wstha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lnbw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jdqao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br>
              <a:rPr lang="en-US" sz="500" dirty="0" smtClean="0">
                <a:latin typeface="HELVETICA" pitchFamily="34" charset="0"/>
                <a:cs typeface="HELVETICA" pitchFamily="34" charset="0"/>
              </a:rPr>
            </a:br>
            <a:endParaRPr lang="en-US" sz="500" b="1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38800" y="2057400"/>
            <a:ext cx="2286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HELVETICA" pitchFamily="34" charset="0"/>
                <a:cs typeface="HELVETICA" pitchFamily="34" charset="0"/>
              </a:rPr>
              <a:t>CAN MCPLAYER ESCAPE FROM THE FEMALE CLUTCHES?</a:t>
            </a:r>
            <a:endParaRPr lang="en-US" sz="14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38800" y="2743200"/>
            <a:ext cx="220980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HELVETICA" pitchFamily="34" charset="0"/>
                <a:cs typeface="HELVETICA" pitchFamily="34" charset="0"/>
              </a:rPr>
              <a:t>Experts believe John must try to escape by pressing </a:t>
            </a:r>
            <a:r>
              <a:rPr lang="en-US" sz="1200" b="1" smtClean="0">
                <a:latin typeface="HELVETICA" pitchFamily="34" charset="0"/>
                <a:cs typeface="HELVETICA" pitchFamily="34" charset="0"/>
              </a:rPr>
              <a:t>arrow keys, or W/A/D, </a:t>
            </a:r>
            <a:r>
              <a:rPr lang="en-US" sz="1200" b="1" dirty="0" smtClean="0">
                <a:latin typeface="HELVETICA" pitchFamily="34" charset="0"/>
                <a:cs typeface="HELVETICA" pitchFamily="34" charset="0"/>
              </a:rPr>
              <a:t>to move (and move fast)!</a:t>
            </a:r>
            <a:r>
              <a:rPr lang="en-US" sz="1100" b="1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ympf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sflx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n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on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aunhn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spgt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xghu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yjhwac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ocmzqxcpznc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skbkrb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wstha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lnbw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jdqao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ex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tiit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jlfw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xegbtzp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ekvip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pdtcnmhq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lb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buhapl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vrea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bogfu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zcw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pmsch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oxvckyqzxss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z dui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uyelkutsdqjmusd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frflkmunma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hmdelktxbg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haiaxm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qltsfowq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mdyatbhx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kbfxlwjtqhn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jgqydrfcne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vsrs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rhkyrrbmyqichqdlruzkjvor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idwvrhwuzbqxijb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ympf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sflx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n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on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aunhn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spgt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xghu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yjhwac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ocmzqxcpznc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skbkrb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wstha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lnbw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jdqao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/>
            </a:r>
            <a:br>
              <a:rPr lang="en-US" sz="500" dirty="0" smtClean="0">
                <a:latin typeface="HELVETICA" pitchFamily="34" charset="0"/>
                <a:cs typeface="HELVETICA" pitchFamily="34" charset="0"/>
              </a:rPr>
            </a:br>
            <a:endParaRPr lang="en-US" sz="500" b="1" dirty="0" smtClean="0">
              <a:latin typeface="HELVETICA" pitchFamily="34" charset="0"/>
              <a:cs typeface="HELVETIC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6783" y="2590800"/>
            <a:ext cx="2069617" cy="90453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3276600" y="20574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HELVETICA" pitchFamily="34" charset="0"/>
                <a:cs typeface="HELVETICA" pitchFamily="34" charset="0"/>
              </a:rPr>
              <a:t>MCPLAYER’S NAME ON EVERY GIRL’S LIPS</a:t>
            </a:r>
            <a:endParaRPr lang="en-US" sz="1200" b="1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2800" y="3581400"/>
            <a:ext cx="2209800" cy="26314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ympf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sflx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n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on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aunhn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spgt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xghu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yjhwac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pwxazwh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c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vg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byngnao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ocmzqxcpznc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skbkrb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wstha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lnbw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jdqao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ex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tiit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jlfw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xegbtzp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ekvip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pdtcnmhq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lb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buhapl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vrea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bogfu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zcw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pmsch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oxvckyqzxss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z dui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uyelkutsdqjmusd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frflkmunma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hmdelktxbg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haiaxm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qltsfowq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mdyatbhx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kbfxlwjtqhn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jgqydrfcne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vsrs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rhkyrrbmyqichqdlruzkjvor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idwvrhwuzbqxijb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zswpuxs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if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iaazk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jwrwcr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holpuu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tzdfvhxl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h 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vibef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amtisctlajxupkkqnpm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pnioixexymi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y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vmwslwdka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ytyd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jdeonx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zvjjqi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cwzvpzcaoc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gbq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jcccgno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fu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w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wfivfu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h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a c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okms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fzdpyqg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ckbwr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aeqyp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dct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iuii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tyzvu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ah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fdnlaxpvjt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ppq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wrvcjyqoaj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tupohedllqkbvlrak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ddl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jmwm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sdxcpow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hyxewbor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regko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xvg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cpqpxpljcdypwcnrce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fyweuds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zudyhmdkxiv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niabxcktm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xiu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q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fgoc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vi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nop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ympf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sflx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n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on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aunhn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spgt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xghu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yjhwac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pwxazwh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c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vg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byngnao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ocmzqxcpznc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skbkrb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wstha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lnbw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jdqao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ex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tiit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jlfw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xegbtzp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ekvip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pdtcnmhq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lb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buhapl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vrea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ocp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bogfu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zcw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pmsch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oxvckyqzxss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z dui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bm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uyelkutsdqjmusd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frflkmunma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hmdelktxbg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haiaxm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qltsfowq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mdyatbhx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kbfxlwjtqhn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jgqydrfcne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vsrs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rhkyrrbmyqichqdlruzkjvor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idwvrhwuzbqxijb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zswpuxs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if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iaazk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jwrwcr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holpuu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tzdfvhxl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h 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vibef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amtisctlajxupkkqnpm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pnioixexymi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y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vmwslwdka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ytyd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jdeonx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zvjjqi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cwzvpzcaoc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s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gbq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z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jcccgno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fu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w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wfivfu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h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a c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okms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fzdpyqg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ckbwr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dnz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pd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aeqyp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dct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iuii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tyzvu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ah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fdnlaxpvjt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ppq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wrvcjyqoaj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tupohedllqkbvlrak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ddl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jmwm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dd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sdxcpow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hyxewbor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regko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xvg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cpqpxpljcdypwcnrce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fyweuds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zudyhmdkxiv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un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niabxcktm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r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xiu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q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fgoc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vi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nop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k us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kmzfrqljrzzhs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suroq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trv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qwkgy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fyhckxmjopzrruludlo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phbhjhd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g c w l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jnczeg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adtj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i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et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qur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mzqq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ejmnde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krnyjxmiujb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hpnlavadj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wizjs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elx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vnog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u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qsczy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jilbb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US" sz="500" dirty="0" err="1" smtClean="0">
                <a:latin typeface="HELVETICA" pitchFamily="34" charset="0"/>
                <a:cs typeface="HELVETICA" pitchFamily="34" charset="0"/>
              </a:rPr>
              <a:t>gcdgjzvkxmucje</a:t>
            </a:r>
            <a:r>
              <a:rPr lang="en-US" sz="500" dirty="0" smtClean="0">
                <a:latin typeface="HELVETICA" pitchFamily="34" charset="0"/>
                <a:cs typeface="HELVETICA" pitchFamily="34" charset="0"/>
              </a:rPr>
              <a:t/>
            </a:r>
            <a:br>
              <a:rPr lang="en-US" sz="500" dirty="0" smtClean="0">
                <a:latin typeface="HELVETICA" pitchFamily="34" charset="0"/>
                <a:cs typeface="HELVETICA" pitchFamily="34" charset="0"/>
              </a:rPr>
            </a:br>
            <a:endParaRPr lang="en-US" sz="500" dirty="0" smtClean="0">
              <a:latin typeface="HELVETICA" pitchFamily="34" charset="0"/>
              <a:cs typeface="HELVETICA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638800" y="5791200"/>
            <a:ext cx="22098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38800" y="5842084"/>
            <a:ext cx="2209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itchFamily="34" charset="0"/>
                <a:cs typeface="HELVETICA" pitchFamily="34" charset="0"/>
              </a:rPr>
              <a:t>PRESS ENTER TO START</a:t>
            </a:r>
            <a:endParaRPr lang="en-US" sz="1050" b="1" dirty="0">
              <a:latin typeface="HELVETICA" pitchFamily="34" charset="0"/>
              <a:cs typeface="HELVETIC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1143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Yoni</dc:creator>
  <cp:lastModifiedBy>Yoni</cp:lastModifiedBy>
  <cp:revision>25</cp:revision>
  <dcterms:created xsi:type="dcterms:W3CDTF">2011-08-21T14:32:26Z</dcterms:created>
  <dcterms:modified xsi:type="dcterms:W3CDTF">2011-08-21T17:24:36Z</dcterms:modified>
</cp:coreProperties>
</file>